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8" r:id="rId3"/>
    <p:sldId id="272" r:id="rId4"/>
    <p:sldId id="281" r:id="rId5"/>
    <p:sldId id="282" r:id="rId6"/>
    <p:sldId id="259" r:id="rId7"/>
    <p:sldId id="273" r:id="rId8"/>
    <p:sldId id="283" r:id="rId9"/>
    <p:sldId id="284" r:id="rId10"/>
    <p:sldId id="285" r:id="rId11"/>
    <p:sldId id="286" r:id="rId12"/>
    <p:sldId id="287" r:id="rId13"/>
    <p:sldId id="277" r:id="rId14"/>
    <p:sldId id="289" r:id="rId15"/>
    <p:sldId id="290" r:id="rId16"/>
    <p:sldId id="291" r:id="rId17"/>
    <p:sldId id="278" r:id="rId18"/>
    <p:sldId id="292" r:id="rId19"/>
    <p:sldId id="279" r:id="rId20"/>
    <p:sldId id="280" r:id="rId2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58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2014-04-20</a:t>
            </a:fld>
            <a:endParaRPr lang="ko-KR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2014-04-20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2014-04-20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2014-04-20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E50649B-2B3F-4B3F-B34C-B6165FFF26D5}" type="datetimeFigureOut">
              <a:rPr lang="ko-KR" altLang="en-US" smtClean="0"/>
              <a:t>2014-04-20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75240" cy="1371600"/>
          </a:xfrm>
        </p:spPr>
        <p:txBody>
          <a:bodyPr/>
          <a:lstStyle/>
          <a:p>
            <a:r>
              <a:rPr lang="en-US" altLang="ko-KR" dirty="0" smtClean="0"/>
              <a:t>3-2. volcanoes &amp; earthquakes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 smtClean="0"/>
              <a:t>3-2-1. Distribution</a:t>
            </a:r>
          </a:p>
          <a:p>
            <a:endParaRPr lang="en-US" altLang="ko-KR" sz="3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ko-KR" sz="3200" dirty="0" smtClean="0"/>
              <a:t>Along the plate boundaries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ko-KR" sz="3200" dirty="0" smtClean="0"/>
              <a:t>Within plates</a:t>
            </a:r>
          </a:p>
        </p:txBody>
      </p:sp>
    </p:spTree>
    <p:extLst>
      <p:ext uri="{BB962C8B-B14F-4D97-AF65-F5344CB8AC3E}">
        <p14:creationId xmlns:p14="http://schemas.microsoft.com/office/powerpoint/2010/main" val="21533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548680"/>
            <a:ext cx="7620000" cy="5076825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683568" y="5805264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 View of Mauna Kea from Mauna Loa observatory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679376" y="6262022"/>
            <a:ext cx="305564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http://en.wikipedia.org/wiki/Shield_volcano</a:t>
            </a:r>
          </a:p>
        </p:txBody>
      </p:sp>
    </p:spTree>
    <p:extLst>
      <p:ext uri="{BB962C8B-B14F-4D97-AF65-F5344CB8AC3E}">
        <p14:creationId xmlns:p14="http://schemas.microsoft.com/office/powerpoint/2010/main" val="457115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836712"/>
            <a:ext cx="8278387" cy="4464496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971600" y="5805264"/>
            <a:ext cx="29770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http://geopark.jeju.go.kr/?mid=KR010104</a:t>
            </a:r>
          </a:p>
        </p:txBody>
      </p:sp>
    </p:spTree>
    <p:extLst>
      <p:ext uri="{BB962C8B-B14F-4D97-AF65-F5344CB8AC3E}">
        <p14:creationId xmlns:p14="http://schemas.microsoft.com/office/powerpoint/2010/main" val="847666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448097"/>
            <a:ext cx="7620000" cy="5076825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683568" y="6309320"/>
            <a:ext cx="29562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http://en.wikipedia.org/wiki/Stratovolcano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150" y="4422998"/>
            <a:ext cx="4895850" cy="247650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683568" y="5661248"/>
            <a:ext cx="3384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Mount Fuji, an active stratovolcano in Japan that last erupted in 1707–08</a:t>
            </a:r>
          </a:p>
        </p:txBody>
      </p:sp>
    </p:spTree>
    <p:extLst>
      <p:ext uri="{BB962C8B-B14F-4D97-AF65-F5344CB8AC3E}">
        <p14:creationId xmlns:p14="http://schemas.microsoft.com/office/powerpoint/2010/main" val="4271976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3-2-3. Volcano Hazards</a:t>
            </a:r>
          </a:p>
          <a:p>
            <a:endParaRPr lang="en-US" altLang="ko-KR" dirty="0" smtClean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5948" y="1268760"/>
            <a:ext cx="3624244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96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6090" y="2924944"/>
            <a:ext cx="6038850" cy="40290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65" y="21704"/>
            <a:ext cx="6038850" cy="4029075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22448" y="4365104"/>
            <a:ext cx="2893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/>
              <a:t>Mr</a:t>
            </a:r>
            <a:r>
              <a:rPr lang="en-US" sz="1200" dirty="0"/>
              <a:t> </a:t>
            </a:r>
            <a:r>
              <a:rPr lang="en-US" sz="1200" dirty="0" err="1"/>
              <a:t>Sleik's</a:t>
            </a:r>
            <a:r>
              <a:rPr lang="en-US" sz="1200" dirty="0"/>
              <a:t> stairs burst into flames as the lava creeps ever-closer to the modest wooden house</a:t>
            </a:r>
          </a:p>
          <a:p>
            <a:endParaRPr lang="en-US" sz="1200" dirty="0"/>
          </a:p>
        </p:txBody>
      </p:sp>
      <p:sp>
        <p:nvSpPr>
          <p:cNvPr id="9" name="직사각형 8"/>
          <p:cNvSpPr/>
          <p:nvPr/>
        </p:nvSpPr>
        <p:spPr>
          <a:xfrm>
            <a:off x="6444208" y="620688"/>
            <a:ext cx="2483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http://www.dailymail.co.uk/news/article-1297706/Hawaii-homeowner-watches-molten-lava-destroy-house-volcano-erupts.html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6796809" y="1818982"/>
            <a:ext cx="20441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27 July </a:t>
            </a:r>
            <a:r>
              <a:rPr lang="en-US" dirty="0" smtClean="0"/>
              <a:t>2010</a:t>
            </a:r>
          </a:p>
          <a:p>
            <a:r>
              <a:rPr lang="en-US" dirty="0" smtClean="0"/>
              <a:t>Lava from Kilauea</a:t>
            </a:r>
          </a:p>
          <a:p>
            <a:r>
              <a:rPr lang="en-US" dirty="0" smtClean="0"/>
              <a:t>Volcano, Hawaii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099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07504" y="332656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Dome Collapses Generate Pyroclastic Flows, </a:t>
            </a:r>
            <a:r>
              <a:rPr lang="en-US" dirty="0" err="1"/>
              <a:t>Unzen</a:t>
            </a:r>
            <a:r>
              <a:rPr lang="en-US" dirty="0"/>
              <a:t> Volcano, </a:t>
            </a:r>
            <a:r>
              <a:rPr lang="en-US" dirty="0" smtClean="0"/>
              <a:t>Japan (1994)</a:t>
            </a:r>
            <a:endParaRPr 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836712"/>
            <a:ext cx="2305050" cy="40386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097" y="836712"/>
            <a:ext cx="3333750" cy="208597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7764" y="2686050"/>
            <a:ext cx="3333750" cy="2085975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0903" y="4772025"/>
            <a:ext cx="3333750" cy="2085975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6014653" y="1124744"/>
            <a:ext cx="28035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Lava Dome Grows Above Steep Slope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6012160" y="3051542"/>
            <a:ext cx="28083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en-US" sz="1200" dirty="0"/>
              <a:t>Pyroclastic Flows Rush Down New River Valley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012160" y="4951377"/>
            <a:ext cx="2520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en-US" sz="1200" dirty="0"/>
              <a:t>Trees and Buildings Burned by Ash-Cloud Surges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179512" y="5301208"/>
            <a:ext cx="2141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http://volcanoes.usgs.gov/hazards/pyroclasticflow/unzen.php</a:t>
            </a:r>
          </a:p>
        </p:txBody>
      </p:sp>
    </p:spTree>
    <p:extLst>
      <p:ext uri="{BB962C8B-B14F-4D97-AF65-F5344CB8AC3E}">
        <p14:creationId xmlns:p14="http://schemas.microsoft.com/office/powerpoint/2010/main" val="40397225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628800"/>
            <a:ext cx="4524375" cy="333375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1628800"/>
            <a:ext cx="3048000" cy="33337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1560" y="908720"/>
            <a:ext cx="4442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1902 Eruption of Mount </a:t>
            </a:r>
            <a:r>
              <a:rPr lang="en-US" dirty="0" err="1" smtClean="0"/>
              <a:t>Pelee</a:t>
            </a:r>
            <a:r>
              <a:rPr lang="en-US" dirty="0" smtClean="0"/>
              <a:t>, Martinique</a:t>
            </a:r>
            <a:endParaRPr lang="en-US" dirty="0"/>
          </a:p>
        </p:txBody>
      </p:sp>
      <p:sp>
        <p:nvSpPr>
          <p:cNvPr id="2" name="직사각형 1"/>
          <p:cNvSpPr/>
          <p:nvPr/>
        </p:nvSpPr>
        <p:spPr>
          <a:xfrm>
            <a:off x="611560" y="5349116"/>
            <a:ext cx="63184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http://www.worldatlas.com/webimage/countrys/namerica/caribb/martnque.htm</a:t>
            </a:r>
          </a:p>
        </p:txBody>
      </p:sp>
    </p:spTree>
    <p:extLst>
      <p:ext uri="{BB962C8B-B14F-4D97-AF65-F5344CB8AC3E}">
        <p14:creationId xmlns:p14="http://schemas.microsoft.com/office/powerpoint/2010/main" val="14919830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323528" y="6581001"/>
            <a:ext cx="34916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http://en.wikipedia.org/wiki/Mount_Pel%C3%A9e</a:t>
            </a:r>
            <a:endParaRPr lang="en-US" sz="12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3829050" cy="571500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139502" y="5831632"/>
            <a:ext cx="3582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en-US" sz="1200" dirty="0"/>
              <a:t>A map of the affected area around Mount </a:t>
            </a:r>
            <a:r>
              <a:rPr lang="en-US" sz="1200" dirty="0" err="1"/>
              <a:t>Pelée</a:t>
            </a:r>
            <a:r>
              <a:rPr lang="en-US" sz="1200" dirty="0"/>
              <a:t> printed in 1904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0817" y="3832377"/>
            <a:ext cx="2543100" cy="1771928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60" y="116632"/>
            <a:ext cx="3882008" cy="2023497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8064" y="2692847"/>
            <a:ext cx="3067050" cy="36004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11960" y="2276872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149805" y="638132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142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11560" y="908720"/>
            <a:ext cx="4314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1980 Eruption of Mount St. Helens, USA</a:t>
            </a:r>
            <a:endParaRPr lang="en-US" dirty="0"/>
          </a:p>
        </p:txBody>
      </p:sp>
      <p:sp>
        <p:nvSpPr>
          <p:cNvPr id="2" name="직사각형 1"/>
          <p:cNvSpPr/>
          <p:nvPr/>
        </p:nvSpPr>
        <p:spPr>
          <a:xfrm>
            <a:off x="323528" y="5862503"/>
            <a:ext cx="8449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en-US" sz="1200" dirty="0"/>
              <a:t>Mt. St. Helens mushroom cloud, 40 miles wide and 15 miles high. Camera location: Toledo, Washington, 35 miles west-northwest of the mountain. The picture is a composite of about 20 separate </a:t>
            </a:r>
            <a:r>
              <a:rPr lang="en-US" sz="1200" dirty="0" smtClean="0"/>
              <a:t>images.</a:t>
            </a:r>
          </a:p>
          <a:p>
            <a:pPr latinLnBrk="0"/>
            <a:endParaRPr lang="en-US" sz="1200" dirty="0"/>
          </a:p>
          <a:p>
            <a:pPr latinLnBrk="0"/>
            <a:r>
              <a:rPr lang="en-US" sz="1200" dirty="0"/>
              <a:t>http://en.wikipedia.org/wiki/Mount_St._Helens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556792"/>
            <a:ext cx="6267652" cy="4089643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2890" y="188640"/>
            <a:ext cx="2933719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1211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301452" y="5559623"/>
            <a:ext cx="36339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http://www.daviddarling.info/childrens_encyclopedia/Dig_a_Hole_to_China_Chapter1.html</a:t>
            </a:r>
            <a:endParaRPr lang="en-US" sz="12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08720"/>
            <a:ext cx="4684401" cy="403244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5069" y="912143"/>
            <a:ext cx="3954232" cy="26464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5085184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 and after</a:t>
            </a:r>
            <a:endParaRPr 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248708" y="3759423"/>
            <a:ext cx="29236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David A. Johnston hours before he was killed by the eruption</a:t>
            </a:r>
          </a:p>
        </p:txBody>
      </p:sp>
    </p:spTree>
    <p:extLst>
      <p:ext uri="{BB962C8B-B14F-4D97-AF65-F5344CB8AC3E}">
        <p14:creationId xmlns:p14="http://schemas.microsoft.com/office/powerpoint/2010/main" val="2188165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90" y="476672"/>
            <a:ext cx="8290892" cy="5770461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2195736" y="645333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http://picsdigger.com/keyword/transform%20plate%20boundary/</a:t>
            </a:r>
          </a:p>
        </p:txBody>
      </p:sp>
    </p:spTree>
    <p:extLst>
      <p:ext uri="{BB962C8B-B14F-4D97-AF65-F5344CB8AC3E}">
        <p14:creationId xmlns:p14="http://schemas.microsoft.com/office/powerpoint/2010/main" val="4321574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27584" y="6330037"/>
            <a:ext cx="67687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http://www.epicdisasters.com/index.php/site/comments/the_worlds_worst_volcanic_eruptions.</a:t>
            </a:r>
            <a:endParaRPr lang="en-US" sz="1200" dirty="0"/>
          </a:p>
        </p:txBody>
      </p:sp>
      <p:sp>
        <p:nvSpPr>
          <p:cNvPr id="4" name="직사각형 3"/>
          <p:cNvSpPr/>
          <p:nvPr/>
        </p:nvSpPr>
        <p:spPr>
          <a:xfrm>
            <a:off x="683568" y="1317878"/>
            <a:ext cx="5886400" cy="466281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u="sng" dirty="0" smtClean="0"/>
              <a:t>Year</a:t>
            </a:r>
            <a:r>
              <a:rPr lang="en-US" altLang="ko-KR" dirty="0" smtClean="0"/>
              <a:t>	</a:t>
            </a:r>
            <a:r>
              <a:rPr lang="en-US" altLang="ko-KR" u="sng" dirty="0" smtClean="0"/>
              <a:t>Volcano</a:t>
            </a:r>
            <a:r>
              <a:rPr lang="ko-KR" altLang="en-US" u="sng" dirty="0" smtClean="0"/>
              <a:t> </a:t>
            </a:r>
            <a:r>
              <a:rPr lang="en-US" altLang="ko-KR" dirty="0" smtClean="0"/>
              <a:t>		</a:t>
            </a:r>
            <a:r>
              <a:rPr lang="en-US" altLang="ko-KR" u="sng" dirty="0" smtClean="0"/>
              <a:t>Country</a:t>
            </a:r>
            <a:r>
              <a:rPr lang="ko-KR" altLang="en-US" dirty="0" smtClean="0"/>
              <a:t> </a:t>
            </a:r>
            <a:r>
              <a:rPr lang="en-US" altLang="ko-KR" dirty="0" smtClean="0"/>
              <a:t>		</a:t>
            </a:r>
            <a:r>
              <a:rPr lang="en-US" altLang="ko-KR" u="sng" dirty="0" smtClean="0"/>
              <a:t>Death Toll</a:t>
            </a:r>
            <a:r>
              <a:rPr lang="ko-KR" altLang="en-US" u="sng" dirty="0" smtClean="0"/>
              <a:t> </a:t>
            </a:r>
            <a:endParaRPr lang="ko-KR" altLang="en-US" u="sng" dirty="0"/>
          </a:p>
          <a:p>
            <a:pPr>
              <a:lnSpc>
                <a:spcPct val="150000"/>
              </a:lnSpc>
            </a:pPr>
            <a:r>
              <a:rPr lang="en-US" altLang="ko-KR" dirty="0"/>
              <a:t>1815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Tambora</a:t>
            </a:r>
            <a:r>
              <a:rPr lang="en-US" altLang="ko-KR" dirty="0" smtClean="0"/>
              <a:t> 	Indonesia</a:t>
            </a:r>
            <a:r>
              <a:rPr lang="ko-KR" altLang="en-US" dirty="0" smtClean="0"/>
              <a:t> </a:t>
            </a:r>
            <a:r>
              <a:rPr lang="en-US" altLang="ko-KR" dirty="0" smtClean="0"/>
              <a:t>	92,000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1883 </a:t>
            </a:r>
            <a:r>
              <a:rPr lang="en-US" altLang="ko-KR" dirty="0" smtClean="0"/>
              <a:t>	Krakatoa 	Indonesia</a:t>
            </a:r>
            <a:r>
              <a:rPr lang="ko-KR" altLang="en-US" dirty="0" smtClean="0"/>
              <a:t> </a:t>
            </a:r>
            <a:r>
              <a:rPr lang="en-US" altLang="ko-KR" dirty="0" smtClean="0"/>
              <a:t>	36,000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79 </a:t>
            </a:r>
            <a:r>
              <a:rPr lang="en-US" altLang="ko-KR" dirty="0" smtClean="0"/>
              <a:t>	Vesuvius 	Italia	</a:t>
            </a:r>
            <a:r>
              <a:rPr lang="ko-KR" altLang="en-US" dirty="0" smtClean="0"/>
              <a:t> </a:t>
            </a:r>
            <a:r>
              <a:rPr lang="en-US" altLang="ko-KR" dirty="0" smtClean="0"/>
              <a:t>	33,000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1902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Pelee</a:t>
            </a:r>
            <a:r>
              <a:rPr lang="en-US" altLang="ko-KR" dirty="0" smtClean="0"/>
              <a:t> 		Martinique</a:t>
            </a:r>
            <a:r>
              <a:rPr lang="ko-KR" altLang="en-US" dirty="0" smtClean="0"/>
              <a:t> </a:t>
            </a:r>
            <a:r>
              <a:rPr lang="en-US" altLang="ko-KR" dirty="0" smtClean="0"/>
              <a:t>	33,000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1985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Nevado</a:t>
            </a:r>
            <a:r>
              <a:rPr lang="en-US" altLang="ko-KR" dirty="0" smtClean="0"/>
              <a:t> </a:t>
            </a:r>
            <a:r>
              <a:rPr lang="en-US" altLang="ko-KR" dirty="0"/>
              <a:t>del Ruiz </a:t>
            </a:r>
            <a:r>
              <a:rPr lang="en-US" altLang="ko-KR" dirty="0" smtClean="0"/>
              <a:t>	Columbia</a:t>
            </a:r>
            <a:r>
              <a:rPr lang="ko-KR" altLang="en-US" dirty="0" smtClean="0"/>
              <a:t> </a:t>
            </a:r>
            <a:r>
              <a:rPr lang="en-US" altLang="ko-KR" dirty="0" smtClean="0"/>
              <a:t>	23,000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1792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Unzen</a:t>
            </a:r>
            <a:r>
              <a:rPr lang="en-US" altLang="ko-KR" dirty="0" smtClean="0"/>
              <a:t> 		Japan</a:t>
            </a:r>
            <a:r>
              <a:rPr lang="ko-KR" altLang="en-US" dirty="0" smtClean="0"/>
              <a:t> </a:t>
            </a:r>
            <a:r>
              <a:rPr lang="en-US" altLang="ko-KR" dirty="0" smtClean="0"/>
              <a:t>		15,000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1586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Kelut</a:t>
            </a:r>
            <a:r>
              <a:rPr lang="en-US" altLang="ko-KR" dirty="0" smtClean="0"/>
              <a:t> 		Indonesia</a:t>
            </a:r>
            <a:r>
              <a:rPr lang="ko-KR" altLang="en-US" dirty="0" smtClean="0"/>
              <a:t> </a:t>
            </a:r>
            <a:r>
              <a:rPr lang="en-US" altLang="ko-KR" dirty="0" smtClean="0"/>
              <a:t>	10,000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1783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Laki</a:t>
            </a:r>
            <a:r>
              <a:rPr lang="en-US" altLang="ko-KR" dirty="0" smtClean="0"/>
              <a:t> 		Iceland	</a:t>
            </a:r>
            <a:r>
              <a:rPr lang="ko-KR" altLang="en-US" dirty="0" smtClean="0"/>
              <a:t> </a:t>
            </a:r>
            <a:r>
              <a:rPr lang="en-US" altLang="ko-KR" dirty="0" smtClean="0"/>
              <a:t>	9,350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1902 </a:t>
            </a:r>
            <a:r>
              <a:rPr lang="en-US" altLang="ko-KR" dirty="0" smtClean="0"/>
              <a:t>	Santa </a:t>
            </a:r>
            <a:r>
              <a:rPr lang="en-US" altLang="ko-KR" dirty="0"/>
              <a:t>Maria </a:t>
            </a:r>
            <a:r>
              <a:rPr lang="en-US" altLang="ko-KR" dirty="0" smtClean="0"/>
              <a:t>	Guatemala</a:t>
            </a:r>
            <a:r>
              <a:rPr lang="ko-KR" altLang="en-US" dirty="0" smtClean="0"/>
              <a:t> </a:t>
            </a:r>
            <a:r>
              <a:rPr lang="en-US" altLang="ko-KR" dirty="0" smtClean="0"/>
              <a:t>	6,000 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en-US" altLang="ko-KR" dirty="0"/>
              <a:t>1919 </a:t>
            </a:r>
            <a:r>
              <a:rPr lang="en-US" altLang="ko-KR" dirty="0" smtClean="0"/>
              <a:t>	</a:t>
            </a:r>
            <a:r>
              <a:rPr lang="en-US" altLang="ko-KR" dirty="0" err="1" smtClean="0"/>
              <a:t>Kelut</a:t>
            </a:r>
            <a:r>
              <a:rPr lang="en-US" altLang="ko-KR" dirty="0" smtClean="0"/>
              <a:t> 		Indonesia</a:t>
            </a:r>
            <a:r>
              <a:rPr lang="ko-KR" altLang="en-US" dirty="0" smtClean="0"/>
              <a:t> </a:t>
            </a:r>
            <a:r>
              <a:rPr lang="en-US" altLang="ko-KR" dirty="0" smtClean="0"/>
              <a:t>	5,000 </a:t>
            </a:r>
            <a:endParaRPr lang="en-US" altLang="ko-KR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260648"/>
            <a:ext cx="48741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The World’s Worst Volcanic Eruptions </a:t>
            </a:r>
            <a:br>
              <a:rPr lang="en-US" sz="2000" b="1" dirty="0"/>
            </a:br>
            <a:r>
              <a:rPr lang="en-US" sz="2000" b="1" dirty="0"/>
              <a:t>As Measured by Death Toll </a:t>
            </a:r>
          </a:p>
        </p:txBody>
      </p:sp>
    </p:spTree>
    <p:extLst>
      <p:ext uri="{BB962C8B-B14F-4D97-AF65-F5344CB8AC3E}">
        <p14:creationId xmlns:p14="http://schemas.microsoft.com/office/powerpoint/2010/main" val="2629753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764704"/>
            <a:ext cx="8181975" cy="514350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380306" y="6021288"/>
            <a:ext cx="77920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http://facstaff.gpc.edu/~pgore/Earth&amp;Space/GPS/volcanism.html</a:t>
            </a:r>
          </a:p>
        </p:txBody>
      </p:sp>
    </p:spTree>
    <p:extLst>
      <p:ext uri="{BB962C8B-B14F-4D97-AF65-F5344CB8AC3E}">
        <p14:creationId xmlns:p14="http://schemas.microsoft.com/office/powerpoint/2010/main" val="202522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19" y="332656"/>
            <a:ext cx="8739991" cy="540060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755576" y="5759549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http://www.ruf.rice.edu/~leeman/Man&amp;Nature.html</a:t>
            </a:r>
          </a:p>
        </p:txBody>
      </p:sp>
    </p:spTree>
    <p:extLst>
      <p:ext uri="{BB962C8B-B14F-4D97-AF65-F5344CB8AC3E}">
        <p14:creationId xmlns:p14="http://schemas.microsoft.com/office/powerpoint/2010/main" val="2307127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2771800" y="6381328"/>
            <a:ext cx="53103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http://www.colorado.edu/geography/class_homepages/geog_3251_sum08/</a:t>
            </a:r>
          </a:p>
        </p:txBody>
      </p:sp>
    </p:spTree>
    <p:extLst>
      <p:ext uri="{BB962C8B-B14F-4D97-AF65-F5344CB8AC3E}">
        <p14:creationId xmlns:p14="http://schemas.microsoft.com/office/powerpoint/2010/main" val="3188304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 fontScale="70000" lnSpcReduction="20000"/>
          </a:bodyPr>
          <a:lstStyle/>
          <a:p>
            <a:r>
              <a:rPr lang="en-US" altLang="ko-KR" sz="3200" dirty="0" smtClean="0"/>
              <a:t>3-2-2. Types of Volcanoes</a:t>
            </a:r>
          </a:p>
          <a:p>
            <a:endParaRPr lang="en-US" altLang="ko-KR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ko-KR" sz="2800" b="0" dirty="0" smtClean="0"/>
              <a:t>Rock types</a:t>
            </a:r>
          </a:p>
          <a:p>
            <a:pPr marL="914400" lvl="1" indent="-457200"/>
            <a:r>
              <a:rPr lang="en-US" altLang="ko-KR" sz="2800" dirty="0" smtClean="0"/>
              <a:t>Basaltic</a:t>
            </a:r>
          </a:p>
          <a:p>
            <a:pPr marL="914400" lvl="1" indent="-457200"/>
            <a:r>
              <a:rPr lang="en-US" altLang="ko-KR" sz="2800" b="0" dirty="0" smtClean="0"/>
              <a:t>Andesitic</a:t>
            </a:r>
          </a:p>
          <a:p>
            <a:pPr marL="914400" lvl="1" indent="-457200"/>
            <a:r>
              <a:rPr lang="en-US" altLang="ko-KR" sz="2800" dirty="0" err="1" smtClean="0"/>
              <a:t>Rhyolitic</a:t>
            </a:r>
            <a:endParaRPr lang="en-US" altLang="ko-KR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ko-KR" sz="2800" b="0" dirty="0" smtClean="0"/>
              <a:t>Shape &amp; structure</a:t>
            </a:r>
          </a:p>
          <a:p>
            <a:pPr marL="914400" lvl="1" indent="-457200"/>
            <a:r>
              <a:rPr lang="en-US" altLang="ko-KR" sz="2800" b="0" dirty="0" smtClean="0"/>
              <a:t>Cinder cone</a:t>
            </a:r>
          </a:p>
          <a:p>
            <a:pPr marL="914400" lvl="1" indent="-457200"/>
            <a:r>
              <a:rPr lang="en-US" altLang="ko-KR" sz="2800" dirty="0" smtClean="0"/>
              <a:t>Lava dome</a:t>
            </a:r>
          </a:p>
          <a:p>
            <a:pPr marL="914400" lvl="1" indent="-457200"/>
            <a:r>
              <a:rPr lang="en-US" altLang="ko-KR" sz="2800" dirty="0" smtClean="0"/>
              <a:t>M</a:t>
            </a:r>
            <a:r>
              <a:rPr lang="en-US" altLang="ko-KR" sz="2800" b="0" dirty="0" smtClean="0"/>
              <a:t>aar</a:t>
            </a:r>
          </a:p>
          <a:p>
            <a:pPr marL="914400" lvl="1" indent="-457200"/>
            <a:r>
              <a:rPr lang="en-US" altLang="ko-KR" sz="2800" dirty="0" smtClean="0"/>
              <a:t>Shield volcano</a:t>
            </a:r>
          </a:p>
          <a:p>
            <a:pPr marL="914400" lvl="1" indent="-457200"/>
            <a:r>
              <a:rPr lang="en-US" altLang="ko-KR" sz="2800" b="0" dirty="0" smtClean="0"/>
              <a:t>Stratovolcano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ko-KR" sz="2800" b="0" dirty="0" smtClean="0"/>
              <a:t>Activity</a:t>
            </a:r>
          </a:p>
          <a:p>
            <a:pPr marL="914400" lvl="1" indent="-457200"/>
            <a:r>
              <a:rPr lang="en-US" altLang="ko-KR" sz="2800" dirty="0" smtClean="0"/>
              <a:t>Active</a:t>
            </a:r>
          </a:p>
          <a:p>
            <a:pPr marL="914400" lvl="1" indent="-457200"/>
            <a:r>
              <a:rPr lang="en-US" altLang="ko-KR" sz="2800" dirty="0" smtClean="0"/>
              <a:t>Extinct</a:t>
            </a:r>
          </a:p>
          <a:p>
            <a:pPr marL="914400" lvl="1" indent="-457200"/>
            <a:r>
              <a:rPr lang="en-US" altLang="ko-KR" sz="2800" b="0" dirty="0" smtClean="0"/>
              <a:t>Dormant</a:t>
            </a:r>
          </a:p>
        </p:txBody>
      </p:sp>
    </p:spTree>
    <p:extLst>
      <p:ext uri="{BB962C8B-B14F-4D97-AF65-F5344CB8AC3E}">
        <p14:creationId xmlns:p14="http://schemas.microsoft.com/office/powerpoint/2010/main" val="202506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260648"/>
            <a:ext cx="5610225" cy="571500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1656184" y="599732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err="1"/>
              <a:t>Capulin</a:t>
            </a:r>
            <a:r>
              <a:rPr lang="en-US" sz="1200" dirty="0"/>
              <a:t> Volcano National Monument, New Mexico. </a:t>
            </a:r>
            <a:r>
              <a:rPr lang="en-US" sz="1200" dirty="0" err="1"/>
              <a:t>Capulin</a:t>
            </a:r>
            <a:r>
              <a:rPr lang="en-US" sz="1200" dirty="0"/>
              <a:t> Mountain, a huge cinder cone which last erupted between 58,000 to 62,000 years ago, rises more than 1,000 feet above its base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656184" y="6581001"/>
            <a:ext cx="28857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http://en.wikipedia.org/wiki/Cinder_cone</a:t>
            </a:r>
          </a:p>
        </p:txBody>
      </p:sp>
    </p:spTree>
    <p:extLst>
      <p:ext uri="{BB962C8B-B14F-4D97-AF65-F5344CB8AC3E}">
        <p14:creationId xmlns:p14="http://schemas.microsoft.com/office/powerpoint/2010/main" val="15595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476672"/>
            <a:ext cx="6858000" cy="457200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979958" y="5157192"/>
            <a:ext cx="70484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The new lava dome inside </a:t>
            </a:r>
            <a:r>
              <a:rPr lang="en-US" sz="1200" dirty="0" err="1"/>
              <a:t>Kelud's</a:t>
            </a:r>
            <a:r>
              <a:rPr lang="en-US" sz="1200" dirty="0"/>
              <a:t> crater, consisting of two major parts. (Photo: Tom Pfeiffer)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979958" y="5733256"/>
            <a:ext cx="61024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http://www.volcanodiscovery.com/sq/kelud/1107/lava_dome/image2.html</a:t>
            </a:r>
          </a:p>
        </p:txBody>
      </p:sp>
    </p:spTree>
    <p:extLst>
      <p:ext uri="{BB962C8B-B14F-4D97-AF65-F5344CB8AC3E}">
        <p14:creationId xmlns:p14="http://schemas.microsoft.com/office/powerpoint/2010/main" val="1191618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4" y="44624"/>
            <a:ext cx="8981009" cy="571840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1835696" y="5780933"/>
            <a:ext cx="21309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/>
              <a:t>Wabah</a:t>
            </a:r>
            <a:r>
              <a:rPr lang="en-US" sz="1200" dirty="0"/>
              <a:t> maar in Saudi Arabia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680664" y="623731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http://volcano.oregonstate.edu/hydrovolcanic-landforms</a:t>
            </a:r>
          </a:p>
        </p:txBody>
      </p:sp>
    </p:spTree>
    <p:extLst>
      <p:ext uri="{BB962C8B-B14F-4D97-AF65-F5344CB8AC3E}">
        <p14:creationId xmlns:p14="http://schemas.microsoft.com/office/powerpoint/2010/main" val="21455861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필수">
  <a:themeElements>
    <a:clrScheme name="필수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필수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필수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702</TotalTime>
  <Words>335</Words>
  <Application>Microsoft Office PowerPoint</Application>
  <PresentationFormat>화면 슬라이드 쇼(4:3)</PresentationFormat>
  <Paragraphs>73</Paragraphs>
  <Slides>20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5" baseType="lpstr">
      <vt:lpstr>HY견고딕</vt:lpstr>
      <vt:lpstr>돋움</vt:lpstr>
      <vt:lpstr>Arial</vt:lpstr>
      <vt:lpstr>Arial Black</vt:lpstr>
      <vt:lpstr>필수</vt:lpstr>
      <vt:lpstr>3-2. volcanoes &amp; earthquakes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지구의 선물, 그 빛과 그림자 제 1장 행성 지구</dc:title>
  <dc:creator>jyy</dc:creator>
  <cp:lastModifiedBy>jyuhome</cp:lastModifiedBy>
  <cp:revision>47</cp:revision>
  <dcterms:created xsi:type="dcterms:W3CDTF">2013-09-03T00:41:18Z</dcterms:created>
  <dcterms:modified xsi:type="dcterms:W3CDTF">2014-04-20T01:21:51Z</dcterms:modified>
</cp:coreProperties>
</file>